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notesMasterIdLst>
    <p:notesMasterId r:id="rId3"/>
  </p:notesMasterIdLst>
  <p:sldIdLst>
    <p:sldId id="268" r:id="rId2"/>
  </p:sldIdLst>
  <p:sldSz cx="51206400" cy="28803600"/>
  <p:notesSz cx="6858000" cy="9144000"/>
  <p:defaultTextStyle>
    <a:defPPr>
      <a:defRPr lang="en-US"/>
    </a:defPPr>
    <a:lvl1pPr marL="0" algn="l" defTabSz="5120272" rtl="0" eaLnBrk="1" latinLnBrk="0" hangingPunct="1">
      <a:defRPr sz="10073" kern="1200">
        <a:solidFill>
          <a:schemeClr val="tx1"/>
        </a:solidFill>
        <a:latin typeface="+mn-lt"/>
        <a:ea typeface="+mn-ea"/>
        <a:cs typeface="+mn-cs"/>
      </a:defRPr>
    </a:lvl1pPr>
    <a:lvl2pPr marL="2560136" algn="l" defTabSz="5120272" rtl="0" eaLnBrk="1" latinLnBrk="0" hangingPunct="1">
      <a:defRPr sz="10073" kern="1200">
        <a:solidFill>
          <a:schemeClr val="tx1"/>
        </a:solidFill>
        <a:latin typeface="+mn-lt"/>
        <a:ea typeface="+mn-ea"/>
        <a:cs typeface="+mn-cs"/>
      </a:defRPr>
    </a:lvl2pPr>
    <a:lvl3pPr marL="5120272" algn="l" defTabSz="5120272" rtl="0" eaLnBrk="1" latinLnBrk="0" hangingPunct="1">
      <a:defRPr sz="10073" kern="1200">
        <a:solidFill>
          <a:schemeClr val="tx1"/>
        </a:solidFill>
        <a:latin typeface="+mn-lt"/>
        <a:ea typeface="+mn-ea"/>
        <a:cs typeface="+mn-cs"/>
      </a:defRPr>
    </a:lvl3pPr>
    <a:lvl4pPr marL="7680408" algn="l" defTabSz="5120272" rtl="0" eaLnBrk="1" latinLnBrk="0" hangingPunct="1">
      <a:defRPr sz="10073" kern="1200">
        <a:solidFill>
          <a:schemeClr val="tx1"/>
        </a:solidFill>
        <a:latin typeface="+mn-lt"/>
        <a:ea typeface="+mn-ea"/>
        <a:cs typeface="+mn-cs"/>
      </a:defRPr>
    </a:lvl4pPr>
    <a:lvl5pPr marL="10240544" algn="l" defTabSz="5120272" rtl="0" eaLnBrk="1" latinLnBrk="0" hangingPunct="1">
      <a:defRPr sz="10073" kern="1200">
        <a:solidFill>
          <a:schemeClr val="tx1"/>
        </a:solidFill>
        <a:latin typeface="+mn-lt"/>
        <a:ea typeface="+mn-ea"/>
        <a:cs typeface="+mn-cs"/>
      </a:defRPr>
    </a:lvl5pPr>
    <a:lvl6pPr marL="12800680" algn="l" defTabSz="5120272" rtl="0" eaLnBrk="1" latinLnBrk="0" hangingPunct="1">
      <a:defRPr sz="10073" kern="1200">
        <a:solidFill>
          <a:schemeClr val="tx1"/>
        </a:solidFill>
        <a:latin typeface="+mn-lt"/>
        <a:ea typeface="+mn-ea"/>
        <a:cs typeface="+mn-cs"/>
      </a:defRPr>
    </a:lvl6pPr>
    <a:lvl7pPr marL="15360816" algn="l" defTabSz="5120272" rtl="0" eaLnBrk="1" latinLnBrk="0" hangingPunct="1">
      <a:defRPr sz="10073" kern="1200">
        <a:solidFill>
          <a:schemeClr val="tx1"/>
        </a:solidFill>
        <a:latin typeface="+mn-lt"/>
        <a:ea typeface="+mn-ea"/>
        <a:cs typeface="+mn-cs"/>
      </a:defRPr>
    </a:lvl7pPr>
    <a:lvl8pPr marL="17920952" algn="l" defTabSz="5120272" rtl="0" eaLnBrk="1" latinLnBrk="0" hangingPunct="1">
      <a:defRPr sz="10073" kern="1200">
        <a:solidFill>
          <a:schemeClr val="tx1"/>
        </a:solidFill>
        <a:latin typeface="+mn-lt"/>
        <a:ea typeface="+mn-ea"/>
        <a:cs typeface="+mn-cs"/>
      </a:defRPr>
    </a:lvl8pPr>
    <a:lvl9pPr marL="20481088" algn="l" defTabSz="5120272" rtl="0" eaLnBrk="1" latinLnBrk="0" hangingPunct="1">
      <a:defRPr sz="10073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128" userDrawn="1">
          <p15:clr>
            <a:srgbClr val="A4A3A4"/>
          </p15:clr>
        </p15:guide>
        <p15:guide id="2" pos="12096" userDrawn="1">
          <p15:clr>
            <a:srgbClr val="A4A3A4"/>
          </p15:clr>
        </p15:guide>
        <p15:guide id="3" orient="horz" pos="9072">
          <p15:clr>
            <a:srgbClr val="A4A3A4"/>
          </p15:clr>
        </p15:guide>
        <p15:guide id="4" pos="1612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9900"/>
    <a:srgbClr val="0000FF"/>
    <a:srgbClr val="006600"/>
    <a:srgbClr val="33CC33"/>
    <a:srgbClr val="009900"/>
    <a:srgbClr val="00FF00"/>
    <a:srgbClr val="9966FF"/>
    <a:srgbClr val="777777"/>
    <a:srgbClr val="5F5F5F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6077" autoAdjust="0"/>
    <p:restoredTop sz="94660"/>
  </p:normalViewPr>
  <p:slideViewPr>
    <p:cSldViewPr>
      <p:cViewPr varScale="1">
        <p:scale>
          <a:sx n="23" d="100"/>
          <a:sy n="23" d="100"/>
        </p:scale>
        <p:origin x="72" y="558"/>
      </p:cViewPr>
      <p:guideLst>
        <p:guide orient="horz" pos="16128"/>
        <p:guide pos="12096"/>
        <p:guide orient="horz" pos="9072"/>
        <p:guide pos="1612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36004" cy="36004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FE03EE-1C82-4E99-9DF8-4A05B170F250}" type="datetimeFigureOut">
              <a:rPr lang="en-US" smtClean="0"/>
              <a:t>4/5/2016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C575F2-BB5C-44BA-9A26-65F68A1741D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62238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5120272" rtl="0" eaLnBrk="1" latinLnBrk="0" hangingPunct="1">
      <a:defRPr sz="6755" kern="1200">
        <a:solidFill>
          <a:schemeClr val="tx1"/>
        </a:solidFill>
        <a:latin typeface="+mn-lt"/>
        <a:ea typeface="+mn-ea"/>
        <a:cs typeface="+mn-cs"/>
      </a:defRPr>
    </a:lvl1pPr>
    <a:lvl2pPr marL="2560136" algn="l" defTabSz="5120272" rtl="0" eaLnBrk="1" latinLnBrk="0" hangingPunct="1">
      <a:defRPr sz="6755" kern="1200">
        <a:solidFill>
          <a:schemeClr val="tx1"/>
        </a:solidFill>
        <a:latin typeface="+mn-lt"/>
        <a:ea typeface="+mn-ea"/>
        <a:cs typeface="+mn-cs"/>
      </a:defRPr>
    </a:lvl2pPr>
    <a:lvl3pPr marL="5120272" algn="l" defTabSz="5120272" rtl="0" eaLnBrk="1" latinLnBrk="0" hangingPunct="1">
      <a:defRPr sz="6755" kern="1200">
        <a:solidFill>
          <a:schemeClr val="tx1"/>
        </a:solidFill>
        <a:latin typeface="+mn-lt"/>
        <a:ea typeface="+mn-ea"/>
        <a:cs typeface="+mn-cs"/>
      </a:defRPr>
    </a:lvl3pPr>
    <a:lvl4pPr marL="7680408" algn="l" defTabSz="5120272" rtl="0" eaLnBrk="1" latinLnBrk="0" hangingPunct="1">
      <a:defRPr sz="6755" kern="1200">
        <a:solidFill>
          <a:schemeClr val="tx1"/>
        </a:solidFill>
        <a:latin typeface="+mn-lt"/>
        <a:ea typeface="+mn-ea"/>
        <a:cs typeface="+mn-cs"/>
      </a:defRPr>
    </a:lvl4pPr>
    <a:lvl5pPr marL="10240544" algn="l" defTabSz="5120272" rtl="0" eaLnBrk="1" latinLnBrk="0" hangingPunct="1">
      <a:defRPr sz="6755" kern="1200">
        <a:solidFill>
          <a:schemeClr val="tx1"/>
        </a:solidFill>
        <a:latin typeface="+mn-lt"/>
        <a:ea typeface="+mn-ea"/>
        <a:cs typeface="+mn-cs"/>
      </a:defRPr>
    </a:lvl5pPr>
    <a:lvl6pPr marL="12800680" algn="l" defTabSz="5120272" rtl="0" eaLnBrk="1" latinLnBrk="0" hangingPunct="1">
      <a:defRPr sz="6755" kern="1200">
        <a:solidFill>
          <a:schemeClr val="tx1"/>
        </a:solidFill>
        <a:latin typeface="+mn-lt"/>
        <a:ea typeface="+mn-ea"/>
        <a:cs typeface="+mn-cs"/>
      </a:defRPr>
    </a:lvl6pPr>
    <a:lvl7pPr marL="15360816" algn="l" defTabSz="5120272" rtl="0" eaLnBrk="1" latinLnBrk="0" hangingPunct="1">
      <a:defRPr sz="6755" kern="1200">
        <a:solidFill>
          <a:schemeClr val="tx1"/>
        </a:solidFill>
        <a:latin typeface="+mn-lt"/>
        <a:ea typeface="+mn-ea"/>
        <a:cs typeface="+mn-cs"/>
      </a:defRPr>
    </a:lvl7pPr>
    <a:lvl8pPr marL="17920952" algn="l" defTabSz="5120272" rtl="0" eaLnBrk="1" latinLnBrk="0" hangingPunct="1">
      <a:defRPr sz="6755" kern="1200">
        <a:solidFill>
          <a:schemeClr val="tx1"/>
        </a:solidFill>
        <a:latin typeface="+mn-lt"/>
        <a:ea typeface="+mn-ea"/>
        <a:cs typeface="+mn-cs"/>
      </a:defRPr>
    </a:lvl8pPr>
    <a:lvl9pPr marL="20481088" algn="l" defTabSz="5120272" rtl="0" eaLnBrk="1" latinLnBrk="0" hangingPunct="1">
      <a:defRPr sz="6755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C575F2-BB5C-44BA-9A26-65F68A1741DE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54221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2987040" y="5760720"/>
            <a:ext cx="43969229" cy="7680960"/>
          </a:xfrm>
          <a:ln>
            <a:noFill/>
          </a:ln>
        </p:spPr>
        <p:txBody>
          <a:bodyPr vert="horz" tIns="0" rIns="86411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31408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2987041" y="13559852"/>
            <a:ext cx="43986297" cy="7360920"/>
          </a:xfrm>
        </p:spPr>
        <p:txBody>
          <a:bodyPr lIns="0" rIns="86411"/>
          <a:lstStyle>
            <a:lvl1pPr marL="0" marR="256035" indent="0" algn="r">
              <a:buNone/>
              <a:defRPr>
                <a:solidFill>
                  <a:schemeClr val="tx1"/>
                </a:solidFill>
              </a:defRPr>
            </a:lvl1pPr>
            <a:lvl2pPr marL="2560352" indent="0" algn="ctr">
              <a:buNone/>
            </a:lvl2pPr>
            <a:lvl3pPr marL="5120704" indent="0" algn="ctr">
              <a:buNone/>
            </a:lvl3pPr>
            <a:lvl4pPr marL="7681056" indent="0" algn="ctr">
              <a:buNone/>
            </a:lvl4pPr>
            <a:lvl5pPr marL="10241408" indent="0" algn="ctr">
              <a:buNone/>
            </a:lvl5pPr>
            <a:lvl6pPr marL="12801760" indent="0" algn="ctr">
              <a:buNone/>
            </a:lvl6pPr>
            <a:lvl7pPr marL="15362112" indent="0" algn="ctr">
              <a:buNone/>
            </a:lvl7pPr>
            <a:lvl8pPr marL="17922464" indent="0" algn="ctr">
              <a:buNone/>
            </a:lvl8pPr>
            <a:lvl9pPr marL="20482816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4D2351-1F20-4245-B389-419D0CB28AFC}" type="datetime12">
              <a:rPr lang="en-US" smtClean="0"/>
              <a:t>2:31 PM</a:t>
            </a:fld>
            <a:endParaRPr lang="en-US" dirty="0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Carlos H. Borca</a:t>
            </a:r>
            <a:endParaRPr lang="en-US" dirty="0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A9E940-F09F-473F-B1E1-078EB8F8438C}" type="slidenum">
              <a:rPr lang="en-US" smtClean="0"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522AC0-2225-44D5-85DD-69FF70C3BCA3}" type="datetime12">
              <a:rPr lang="en-US" smtClean="0"/>
              <a:t>2:31 PM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Carlos H. Borca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A9E940-F09F-473F-B1E1-078EB8F8438C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7124640" y="3840489"/>
            <a:ext cx="11521440" cy="21889403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60320" y="3840489"/>
            <a:ext cx="33710880" cy="21889403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D4F7B-3389-415B-B217-40891253FD77}" type="datetime12">
              <a:rPr lang="en-US" smtClean="0"/>
              <a:t>2:31 PM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Carlos H. Borca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A9E940-F09F-473F-B1E1-078EB8F8438C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89EB68-F6EE-4E9A-BB3F-5D7F535B883B}" type="datetime12">
              <a:rPr lang="en-US" smtClean="0"/>
              <a:t>2:31 PM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Carlos H. Borca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A9E940-F09F-473F-B1E1-078EB8F8438C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69973" y="5530292"/>
            <a:ext cx="43525441" cy="5722315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31408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69973" y="11359591"/>
            <a:ext cx="43525441" cy="6340789"/>
          </a:xfrm>
        </p:spPr>
        <p:txBody>
          <a:bodyPr lIns="216027" rIns="216027" anchor="t"/>
          <a:lstStyle>
            <a:lvl1pPr marL="0" indent="0">
              <a:buNone/>
              <a:defRPr sz="12326">
                <a:solidFill>
                  <a:schemeClr val="tx1"/>
                </a:solidFill>
              </a:defRPr>
            </a:lvl1pPr>
            <a:lvl2pPr>
              <a:buNone/>
              <a:defRPr sz="10074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9008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7822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7822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CBF7E-A68A-42EE-9D9D-825A9A1291F2}" type="datetime12">
              <a:rPr lang="en-US" smtClean="0"/>
              <a:t>2:31 PM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Carlos H. Borca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A9E940-F09F-473F-B1E1-078EB8F8438C}" type="slidenum">
              <a:rPr lang="en-US" smtClean="0"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1" y="2957169"/>
            <a:ext cx="46085760" cy="48006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60320" y="8064356"/>
            <a:ext cx="22616160" cy="18626328"/>
          </a:xfrm>
        </p:spPr>
        <p:txBody>
          <a:bodyPr/>
          <a:lstStyle>
            <a:lvl1pPr>
              <a:defRPr sz="14578"/>
            </a:lvl1pPr>
            <a:lvl2pPr>
              <a:defRPr sz="13393"/>
            </a:lvl2pPr>
            <a:lvl3pPr>
              <a:defRPr sz="11259"/>
            </a:lvl3pPr>
            <a:lvl4pPr>
              <a:defRPr sz="10074"/>
            </a:lvl4pPr>
            <a:lvl5pPr>
              <a:defRPr sz="10074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029921" y="8064356"/>
            <a:ext cx="22616160" cy="18626328"/>
          </a:xfrm>
        </p:spPr>
        <p:txBody>
          <a:bodyPr/>
          <a:lstStyle>
            <a:lvl1pPr>
              <a:defRPr sz="14578"/>
            </a:lvl1pPr>
            <a:lvl2pPr>
              <a:defRPr sz="13393"/>
            </a:lvl2pPr>
            <a:lvl3pPr>
              <a:defRPr sz="11259"/>
            </a:lvl3pPr>
            <a:lvl4pPr>
              <a:defRPr sz="10074"/>
            </a:lvl4pPr>
            <a:lvl5pPr>
              <a:defRPr sz="10074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637FC1-476F-4955-936A-6E8B672DC59D}" type="datetime12">
              <a:rPr lang="en-US" smtClean="0"/>
              <a:t>2:31 PM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Carlos H. Borca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A9E940-F09F-473F-B1E1-078EB8F8438C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1" y="2957169"/>
            <a:ext cx="46085760" cy="4800600"/>
          </a:xfrm>
        </p:spPr>
        <p:txBody>
          <a:bodyPr tIns="216027" anchor="b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60325" y="7792041"/>
            <a:ext cx="22625052" cy="2769279"/>
          </a:xfrm>
        </p:spPr>
        <p:txBody>
          <a:bodyPr lIns="216027" tIns="0" rIns="216027" bIns="0" anchor="ctr">
            <a:noAutofit/>
          </a:bodyPr>
          <a:lstStyle>
            <a:lvl1pPr marL="0" indent="0">
              <a:buNone/>
              <a:defRPr sz="13393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11259" b="1"/>
            </a:lvl2pPr>
            <a:lvl3pPr>
              <a:buNone/>
              <a:defRPr sz="10074" b="1"/>
            </a:lvl3pPr>
            <a:lvl4pPr>
              <a:buNone/>
              <a:defRPr sz="9008" b="1"/>
            </a:lvl4pPr>
            <a:lvl5pPr>
              <a:buNone/>
              <a:defRPr sz="9008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26012146" y="7810983"/>
            <a:ext cx="22633939" cy="2750341"/>
          </a:xfrm>
        </p:spPr>
        <p:txBody>
          <a:bodyPr lIns="216027" tIns="0" rIns="216027" bIns="0" anchor="ctr"/>
          <a:lstStyle>
            <a:lvl1pPr marL="0" indent="0">
              <a:buNone/>
              <a:defRPr sz="13393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11259" b="1"/>
            </a:lvl2pPr>
            <a:lvl3pPr>
              <a:buNone/>
              <a:defRPr sz="10074" b="1"/>
            </a:lvl3pPr>
            <a:lvl4pPr>
              <a:buNone/>
              <a:defRPr sz="9008" b="1"/>
            </a:lvl4pPr>
            <a:lvl5pPr>
              <a:buNone/>
              <a:defRPr sz="9008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2560325" y="10561321"/>
            <a:ext cx="22625052" cy="16152026"/>
          </a:xfrm>
        </p:spPr>
        <p:txBody>
          <a:bodyPr tIns="0"/>
          <a:lstStyle>
            <a:lvl1pPr>
              <a:defRPr sz="12326"/>
            </a:lvl1pPr>
            <a:lvl2pPr>
              <a:defRPr sz="11259"/>
            </a:lvl2pPr>
            <a:lvl3pPr>
              <a:defRPr sz="10074"/>
            </a:lvl3pPr>
            <a:lvl4pPr>
              <a:defRPr sz="9008"/>
            </a:lvl4pPr>
            <a:lvl5pPr>
              <a:defRPr sz="9008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6012146" y="10561321"/>
            <a:ext cx="22633939" cy="16152026"/>
          </a:xfrm>
        </p:spPr>
        <p:txBody>
          <a:bodyPr tIns="0"/>
          <a:lstStyle>
            <a:lvl1pPr>
              <a:defRPr sz="12326"/>
            </a:lvl1pPr>
            <a:lvl2pPr>
              <a:defRPr sz="11259"/>
            </a:lvl2pPr>
            <a:lvl3pPr>
              <a:defRPr sz="10074"/>
            </a:lvl3pPr>
            <a:lvl4pPr>
              <a:defRPr sz="9008"/>
            </a:lvl4pPr>
            <a:lvl5pPr>
              <a:defRPr sz="9008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25709-43EF-470A-8E41-672EB20A7A8D}" type="datetime12">
              <a:rPr lang="en-US" smtClean="0"/>
              <a:t>2:31 PM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Carlos H. Borca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A9E940-F09F-473F-B1E1-078EB8F8438C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0" y="2957169"/>
            <a:ext cx="46512480" cy="4800600"/>
          </a:xfrm>
        </p:spPr>
        <p:txBody>
          <a:bodyPr vert="horz" tIns="216027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27971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2A77ED-B94B-4871-BDF3-4CDFC26A2499}" type="datetime12">
              <a:rPr lang="en-US" smtClean="0"/>
              <a:t>2:31 PM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Carlos H. Borca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A9E940-F09F-473F-B1E1-078EB8F8438C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FF3B90-6FDE-45A9-BC95-EB52BB856063}" type="datetime12">
              <a:rPr lang="en-US" smtClean="0"/>
              <a:t>2:31 PM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Carlos H. Borca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A9E940-F09F-473F-B1E1-078EB8F8438C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40481" y="2160280"/>
            <a:ext cx="15361920" cy="488061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14578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3840481" y="7040880"/>
            <a:ext cx="15361920" cy="19202400"/>
          </a:xfrm>
        </p:spPr>
        <p:txBody>
          <a:bodyPr lIns="86411" rIns="86411"/>
          <a:lstStyle>
            <a:lvl1pPr marL="0" indent="0" algn="l">
              <a:buNone/>
              <a:defRPr sz="7822"/>
            </a:lvl1pPr>
            <a:lvl2pPr indent="0" algn="l">
              <a:buNone/>
              <a:defRPr sz="6756"/>
            </a:lvl2pPr>
            <a:lvl3pPr indent="0" algn="l">
              <a:buNone/>
              <a:defRPr sz="5570"/>
            </a:lvl3pPr>
            <a:lvl4pPr indent="0" algn="l">
              <a:buNone/>
              <a:defRPr sz="5096"/>
            </a:lvl4pPr>
            <a:lvl5pPr indent="0" algn="l">
              <a:buNone/>
              <a:defRPr sz="5096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20020281" y="7040880"/>
            <a:ext cx="28625803" cy="19202400"/>
          </a:xfrm>
        </p:spPr>
        <p:txBody>
          <a:bodyPr tIns="0"/>
          <a:lstStyle>
            <a:lvl1pPr>
              <a:defRPr sz="15645"/>
            </a:lvl1pPr>
            <a:lvl2pPr>
              <a:defRPr sz="14578"/>
            </a:lvl2pPr>
            <a:lvl3pPr>
              <a:defRPr sz="13393"/>
            </a:lvl3pPr>
            <a:lvl4pPr>
              <a:defRPr sz="11259"/>
            </a:lvl4pPr>
            <a:lvl5pPr>
              <a:defRPr sz="10074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3E704-2A04-4A09-9EC8-A3BF9D1B0721}" type="datetime12">
              <a:rPr lang="en-US" smtClean="0"/>
              <a:t>2:31 PM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Carlos H. Borca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A9E940-F09F-473F-B1E1-078EB8F8438C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17728219" y="4653923"/>
            <a:ext cx="29443680" cy="1728216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12064" tIns="256032" rIns="512064" bIns="256032" rtlCol="0" anchor="ctr"/>
          <a:lstStyle/>
          <a:p>
            <a:pPr algn="ctr" eaLnBrk="1" latinLnBrk="0" hangingPunct="1"/>
            <a:endParaRPr kumimoji="0" lang="en-US" sz="11939" dirty="0"/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44823155" y="22511031"/>
            <a:ext cx="870509" cy="652881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12064" tIns="256032" rIns="512064" bIns="256032" rtlCol="0" anchor="ctr"/>
          <a:lstStyle/>
          <a:p>
            <a:pPr algn="ctr" eaLnBrk="1" latinLnBrk="0" hangingPunct="1"/>
            <a:endParaRPr kumimoji="0" lang="en-US" sz="11939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13761" y="4943389"/>
            <a:ext cx="12391948" cy="6647007"/>
          </a:xfrm>
        </p:spPr>
        <p:txBody>
          <a:bodyPr vert="horz" lIns="216027" tIns="216027" rIns="216027" bIns="216027" anchor="b"/>
          <a:lstStyle>
            <a:lvl1pPr algn="l">
              <a:buNone/>
              <a:defRPr sz="11259" b="1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13761" y="11880896"/>
            <a:ext cx="12374880" cy="9153144"/>
          </a:xfrm>
        </p:spPr>
        <p:txBody>
          <a:bodyPr lIns="302438" rIns="216027" bIns="216027" anchor="t"/>
          <a:lstStyle>
            <a:lvl1pPr marL="0" indent="0" algn="l">
              <a:spcBef>
                <a:spcPts val="1400"/>
              </a:spcBef>
              <a:buFontTx/>
              <a:buNone/>
              <a:defRPr sz="7230"/>
            </a:lvl1pPr>
            <a:lvl2pPr>
              <a:defRPr sz="6756"/>
            </a:lvl2pPr>
            <a:lvl3pPr>
              <a:defRPr sz="5570"/>
            </a:lvl3pPr>
            <a:lvl4pPr>
              <a:defRPr sz="5096"/>
            </a:lvl4pPr>
            <a:lvl5pPr>
              <a:defRPr sz="5096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15518-8DCD-46C4-9857-30A40E7F1F36}" type="datetime12">
              <a:rPr lang="en-US" smtClean="0"/>
              <a:t>2:31 PM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Carlos H. Borca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5232321" y="26696674"/>
            <a:ext cx="3413760" cy="1533524"/>
          </a:xfrm>
        </p:spPr>
        <p:txBody>
          <a:bodyPr/>
          <a:lstStyle/>
          <a:p>
            <a:fld id="{B3A9E940-F09F-473F-B1E1-078EB8F8438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19520443" y="5037971"/>
            <a:ext cx="25859232" cy="16514064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17897"/>
            </a:lvl1pPr>
          </a:lstStyle>
          <a:p>
            <a:r>
              <a:rPr kumimoji="0" lang="en-US" dirty="0" smtClean="0"/>
              <a:t>Click icon to add picture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53342" y="24429722"/>
            <a:ext cx="51313084" cy="4373879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512064" tIns="256032" rIns="512064" bIns="256032" anchor="t" compatLnSpc="1"/>
          <a:lstStyle/>
          <a:p>
            <a:pPr marL="0" algn="l" rtl="0" eaLnBrk="1" latinLnBrk="0" hangingPunct="1"/>
            <a:endParaRPr kumimoji="0" lang="en-US" sz="11939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24536404" y="26123268"/>
            <a:ext cx="26670000" cy="268033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512064" tIns="256032" rIns="512064" bIns="256032" anchor="t" compatLnSpc="1"/>
          <a:lstStyle/>
          <a:p>
            <a:pPr marL="0" algn="l" rtl="0" eaLnBrk="1" latinLnBrk="0" hangingPunct="1"/>
            <a:endParaRPr kumimoji="0" lang="en-US" sz="11939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53342" y="-30002"/>
            <a:ext cx="51313084" cy="4373879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512064" tIns="256032" rIns="512064" bIns="256032" anchor="t" compatLnSpc="1"/>
          <a:lstStyle/>
          <a:p>
            <a:pPr marL="0" algn="l" rtl="0" eaLnBrk="1" latinLnBrk="0" hangingPunct="1"/>
            <a:endParaRPr kumimoji="0" lang="en-US" sz="11939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24536404" y="-30004"/>
            <a:ext cx="26670000" cy="268033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512064" tIns="256032" rIns="512064" bIns="256032" anchor="t" compatLnSpc="1"/>
          <a:lstStyle/>
          <a:p>
            <a:pPr marL="0" algn="l" rtl="0" eaLnBrk="1" latinLnBrk="0" hangingPunct="1"/>
            <a:endParaRPr kumimoji="0" lang="en-US" sz="11939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2560321" y="2957169"/>
            <a:ext cx="46085760" cy="4800600"/>
          </a:xfrm>
          <a:prstGeom prst="rect">
            <a:avLst/>
          </a:prstGeom>
        </p:spPr>
        <p:txBody>
          <a:bodyPr vert="horz" lIns="0" tIns="216027" rIns="0" bIns="0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2560321" y="8129016"/>
            <a:ext cx="46085760" cy="18434304"/>
          </a:xfrm>
          <a:prstGeom prst="rect">
            <a:avLst/>
          </a:prstGeom>
        </p:spPr>
        <p:txBody>
          <a:bodyPr vert="horz" lIns="432054" tIns="216027" rIns="432054" bIns="216027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2560320" y="26696674"/>
            <a:ext cx="11948160" cy="1533524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6756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3E274671-4571-4D3D-B546-3CBC7B697089}" type="datetime12">
              <a:rPr lang="en-US" smtClean="0"/>
              <a:t>2:31 PM</a:t>
            </a:fld>
            <a:endParaRPr lang="en-US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14935200" y="26696674"/>
            <a:ext cx="18775680" cy="1533524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6756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r>
              <a:rPr lang="en-US" dirty="0" smtClean="0"/>
              <a:t>Carlos H. Borca</a:t>
            </a:r>
            <a:endParaRPr lang="en-US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44378881" y="26696674"/>
            <a:ext cx="4267201" cy="1533524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6756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B3A9E940-F09F-473F-B1E1-078EB8F8438C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2" name="Group 1"/>
          <p:cNvGrpSpPr/>
          <p:nvPr/>
        </p:nvGrpSpPr>
        <p:grpSpPr>
          <a:xfrm>
            <a:off x="-106492" y="850113"/>
            <a:ext cx="51411069" cy="2726741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 sz="11939" dirty="0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 sz="11939" dirty="0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sldNum="0" hdr="0" ftr="0" dt="0"/>
  <p:txStyles>
    <p:titleStyle>
      <a:lvl1pPr algn="l" rtl="0" eaLnBrk="1" latinLnBrk="0" hangingPunct="1">
        <a:spcBef>
          <a:spcPct val="0"/>
        </a:spcBef>
        <a:buNone/>
        <a:defRPr kumimoji="0" sz="27971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1536211" indent="-1536211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14578" kern="1200">
          <a:solidFill>
            <a:schemeClr val="tx1"/>
          </a:solidFill>
          <a:latin typeface="+mn-lt"/>
          <a:ea typeface="+mn-ea"/>
          <a:cs typeface="+mn-cs"/>
        </a:defRPr>
      </a:lvl1pPr>
      <a:lvl2pPr marL="3584493" indent="-1382590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13393" kern="1200">
          <a:solidFill>
            <a:schemeClr val="tx1"/>
          </a:solidFill>
          <a:latin typeface="+mn-lt"/>
          <a:ea typeface="+mn-ea"/>
          <a:cs typeface="+mn-cs"/>
        </a:defRPr>
      </a:lvl2pPr>
      <a:lvl3pPr marL="5120704" indent="-1382590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11733" kern="1200">
          <a:solidFill>
            <a:schemeClr val="tx1"/>
          </a:solidFill>
          <a:latin typeface="+mn-lt"/>
          <a:ea typeface="+mn-ea"/>
          <a:cs typeface="+mn-cs"/>
        </a:defRPr>
      </a:lvl3pPr>
      <a:lvl4pPr marL="6656915" indent="-117776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11259" kern="1200">
          <a:solidFill>
            <a:schemeClr val="tx1"/>
          </a:solidFill>
          <a:latin typeface="+mn-lt"/>
          <a:ea typeface="+mn-ea"/>
          <a:cs typeface="+mn-cs"/>
        </a:defRPr>
      </a:lvl4pPr>
      <a:lvl5pPr marL="8193126" indent="-117776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11259" kern="1200">
          <a:solidFill>
            <a:schemeClr val="tx1"/>
          </a:solidFill>
          <a:latin typeface="+mn-lt"/>
          <a:ea typeface="+mn-ea"/>
          <a:cs typeface="+mn-cs"/>
        </a:defRPr>
      </a:lvl5pPr>
      <a:lvl6pPr marL="9729338" indent="-117776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0074" kern="1200">
          <a:solidFill>
            <a:schemeClr val="tx1"/>
          </a:solidFill>
          <a:latin typeface="+mn-lt"/>
          <a:ea typeface="+mn-ea"/>
          <a:cs typeface="+mn-cs"/>
        </a:defRPr>
      </a:lvl6pPr>
      <a:lvl7pPr marL="10753478" indent="-1024141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9008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12289690" indent="-1024141" algn="l" rtl="0" eaLnBrk="1" latinLnBrk="0" hangingPunct="1">
        <a:spcBef>
          <a:spcPct val="20000"/>
        </a:spcBef>
        <a:buClr>
          <a:schemeClr val="tx2"/>
        </a:buClr>
        <a:buChar char="•"/>
        <a:defRPr kumimoji="0" sz="9008" kern="1200">
          <a:solidFill>
            <a:schemeClr val="tx1"/>
          </a:solidFill>
          <a:latin typeface="+mn-lt"/>
          <a:ea typeface="+mn-ea"/>
          <a:cs typeface="+mn-cs"/>
        </a:defRPr>
      </a:lvl8pPr>
      <a:lvl9pPr marL="13825901" indent="-1024141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7822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2560352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5120704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7681056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0241408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1280176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15362112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17922464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20482816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 rot="10800000">
            <a:off x="7740396" y="3657600"/>
            <a:ext cx="35725608" cy="16459200"/>
            <a:chOff x="9144000" y="4572000"/>
            <a:chExt cx="35725608" cy="1645920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44000" y="4572000"/>
              <a:ext cx="16459200" cy="16459200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29260800" y="4999464"/>
              <a:ext cx="15608808" cy="156042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2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Carlos </a:t>
              </a:r>
              <a:r>
                <a:rPr lang="en-US" sz="7200" b="1" dirty="0" err="1" smtClean="0">
                  <a:latin typeface="Arial" panose="020B0604020202020204" pitchFamily="34" charset="0"/>
                  <a:cs typeface="Arial" panose="020B0604020202020204" pitchFamily="34" charset="0"/>
                </a:rPr>
                <a:t>Hernán</a:t>
              </a:r>
              <a:r>
                <a:rPr lang="en-US" sz="72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 Borca Paredes</a:t>
              </a:r>
            </a:p>
            <a:p>
              <a:endParaRPr lang="en-US" sz="7200" dirty="0" smtClean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en-US" sz="72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Ph.D. Candidate</a:t>
              </a:r>
            </a:p>
            <a:p>
              <a:r>
                <a:rPr lang="en-US" sz="72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The Slipchenko Research Group</a:t>
              </a:r>
            </a:p>
            <a:p>
              <a:r>
                <a:rPr lang="en-US" sz="72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Department of Chemistry</a:t>
              </a:r>
            </a:p>
            <a:p>
              <a:r>
                <a:rPr lang="en-US" sz="72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Purdue University</a:t>
              </a:r>
            </a:p>
            <a:p>
              <a:endParaRPr lang="en-US" sz="7200" dirty="0" smtClean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72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en-US" sz="72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Research Interests:</a:t>
              </a:r>
            </a:p>
            <a:p>
              <a:endParaRPr lang="en-US" sz="7200" dirty="0" smtClean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en-US" sz="72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Classical Molecular Dynamics</a:t>
              </a:r>
            </a:p>
            <a:p>
              <a:r>
                <a:rPr lang="en-US" sz="72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Fragmentation Methods</a:t>
              </a:r>
            </a:p>
            <a:p>
              <a:r>
                <a:rPr lang="en-US" sz="72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Excited-states Phenomena</a:t>
              </a:r>
            </a:p>
            <a:p>
              <a:r>
                <a:rPr lang="en-US" sz="72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Density Functional Development</a:t>
              </a:r>
              <a:endParaRPr lang="en-US" sz="7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93970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low">
  <a:themeElements>
    <a:clrScheme name="Purdue University Poster">
      <a:dk1>
        <a:sysClr val="windowText" lastClr="000000"/>
      </a:dk1>
      <a:lt1>
        <a:srgbClr val="FFFFFF"/>
      </a:lt1>
      <a:dk2>
        <a:srgbClr val="3E3D2D"/>
      </a:dk2>
      <a:lt2>
        <a:srgbClr val="FFFF00"/>
      </a:lt2>
      <a:accent1>
        <a:srgbClr val="FF6700"/>
      </a:accent1>
      <a:accent2>
        <a:srgbClr val="71685A"/>
      </a:accent2>
      <a:accent3>
        <a:srgbClr val="FFC000"/>
      </a:accent3>
      <a:accent4>
        <a:srgbClr val="CC9900"/>
      </a:accent4>
      <a:accent5>
        <a:srgbClr val="996600"/>
      </a:accent5>
      <a:accent6>
        <a:srgbClr val="FEA022"/>
      </a:accent6>
      <a:hlink>
        <a:srgbClr val="00B0F0"/>
      </a:hlink>
      <a:folHlink>
        <a:srgbClr val="0070C0"/>
      </a:folHlink>
    </a:clrScheme>
    <a:fontScheme name="Waveform">
      <a:majorFont>
        <a:latin typeface="Candara"/>
        <a:ea typeface=""/>
        <a:cs typeface=""/>
        <a:font script="Jpan" typeface="HGP明朝E"/>
        <a:font script="Hang" typeface="HY그래픽M"/>
        <a:font script="Hans" typeface="华文新魏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HGP明朝E"/>
        <a:font script="Hang" typeface="HY그래픽M"/>
        <a:font script="Hans" typeface="华文楷体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  <a:scene3d>
            <a:camera prst="orthographicFront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8820</TotalTime>
  <Words>30</Words>
  <Application>Microsoft Office PowerPoint</Application>
  <PresentationFormat>Custom</PresentationFormat>
  <Paragraphs>15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Candara</vt:lpstr>
      <vt:lpstr>Wingdings 2</vt:lpstr>
      <vt:lpstr>Flow</vt:lpstr>
      <vt:lpstr>PowerPoint Presentation</vt:lpstr>
    </vt:vector>
  </TitlesOfParts>
  <Company>Familia Borca Paredes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Carlos Hernan Borca Paredes</dc:creator>
  <cp:lastModifiedBy>Carlos H. Borca</cp:lastModifiedBy>
  <cp:revision>642</cp:revision>
  <dcterms:created xsi:type="dcterms:W3CDTF">2013-02-26T04:37:29Z</dcterms:created>
  <dcterms:modified xsi:type="dcterms:W3CDTF">2016-04-05T18:37:28Z</dcterms:modified>
</cp:coreProperties>
</file>